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PERDIDO EU ESTAVA NAS TREVAS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PERDIDO EU ESTAVA NAS TREVAS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7E7C364-9F4C-49EB-91E7-C2A3BC7E11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Perdido eu estava, </a:t>
            </a:r>
          </a:p>
          <a:p>
            <a:r>
              <a:rPr lang="pt-BR" dirty="0"/>
              <a:t>nas trevas vagava, </a:t>
            </a:r>
          </a:p>
          <a:p>
            <a:r>
              <a:rPr lang="pt-BR" dirty="0"/>
              <a:t>Porém, do abismo </a:t>
            </a:r>
          </a:p>
          <a:p>
            <a:r>
              <a:rPr lang="pt-BR" dirty="0"/>
              <a:t>Jesus me salvou; </a:t>
            </a:r>
          </a:p>
        </p:txBody>
      </p:sp>
    </p:spTree>
    <p:extLst>
      <p:ext uri="{BB962C8B-B14F-4D97-AF65-F5344CB8AC3E}">
        <p14:creationId xmlns:p14="http://schemas.microsoft.com/office/powerpoint/2010/main" val="564190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PERDIDO EU ESTAVA NAS TREVAS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F34CB0-AB9B-4970-AD08-6028F1AEDA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Agora seguro eu vivo, </a:t>
            </a:r>
          </a:p>
          <a:p>
            <a:r>
              <a:rPr lang="pt-BR" dirty="0"/>
              <a:t>mui contente.</a:t>
            </a:r>
          </a:p>
          <a:p>
            <a:r>
              <a:rPr lang="pt-BR" dirty="0"/>
              <a:t>Darei a Deus louvor </a:t>
            </a:r>
          </a:p>
          <a:p>
            <a:r>
              <a:rPr lang="pt-BR" dirty="0"/>
              <a:t>por Seu grande amor. </a:t>
            </a:r>
          </a:p>
        </p:txBody>
      </p:sp>
    </p:spTree>
    <p:extLst>
      <p:ext uri="{BB962C8B-B14F-4D97-AF65-F5344CB8AC3E}">
        <p14:creationId xmlns:p14="http://schemas.microsoft.com/office/powerpoint/2010/main" val="2132537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PERDIDO EU ESTAVA NAS TREVAS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1DDB5E-E1FD-436B-A99E-2BBA39A5B1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Fonte perene de </a:t>
            </a:r>
          </a:p>
          <a:p>
            <a:r>
              <a:rPr lang="pt-BR" dirty="0"/>
              <a:t>bênçãos constantes, </a:t>
            </a:r>
          </a:p>
          <a:p>
            <a:r>
              <a:rPr lang="pt-BR" dirty="0"/>
              <a:t>Fruindo Tua graça, </a:t>
            </a:r>
          </a:p>
          <a:p>
            <a:r>
              <a:rPr lang="pt-BR" dirty="0"/>
              <a:t>desejo viver. </a:t>
            </a:r>
          </a:p>
        </p:txBody>
      </p:sp>
    </p:spTree>
    <p:extLst>
      <p:ext uri="{BB962C8B-B14F-4D97-AF65-F5344CB8AC3E}">
        <p14:creationId xmlns:p14="http://schemas.microsoft.com/office/powerpoint/2010/main" val="986159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PERDIDO EU ESTAVA NAS TREVAS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41687F6-E762-4454-9718-2652FA86EB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Sustém os meus passos, </a:t>
            </a:r>
          </a:p>
          <a:p>
            <a:r>
              <a:rPr lang="pt-BR" dirty="0"/>
              <a:t>pois são mui vacilantes, </a:t>
            </a:r>
          </a:p>
          <a:p>
            <a:r>
              <a:rPr lang="pt-BR" dirty="0"/>
              <a:t>E ao Céu eu chegarei, </a:t>
            </a:r>
          </a:p>
          <a:p>
            <a:r>
              <a:rPr lang="pt-BR" dirty="0"/>
              <a:t>e a paz hei de ter.</a:t>
            </a:r>
          </a:p>
        </p:txBody>
      </p:sp>
    </p:spTree>
    <p:extLst>
      <p:ext uri="{BB962C8B-B14F-4D97-AF65-F5344CB8AC3E}">
        <p14:creationId xmlns:p14="http://schemas.microsoft.com/office/powerpoint/2010/main" val="3977713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PERDIDO EU ESTAVA NAS TREVAS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EE24DDE-675E-4E5D-A9F1-A2D688A40C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 andar com Jesus, </a:t>
            </a:r>
          </a:p>
          <a:p>
            <a:r>
              <a:rPr lang="pt-BR" dirty="0"/>
              <a:t>meu precioso Amigo, </a:t>
            </a:r>
          </a:p>
          <a:p>
            <a:r>
              <a:rPr lang="pt-BR" dirty="0"/>
              <a:t>Seguindo Seus passos </a:t>
            </a:r>
          </a:p>
          <a:p>
            <a:r>
              <a:rPr lang="pt-BR" dirty="0"/>
              <a:t>em todo o viver, </a:t>
            </a:r>
          </a:p>
        </p:txBody>
      </p:sp>
    </p:spTree>
    <p:extLst>
      <p:ext uri="{BB962C8B-B14F-4D97-AF65-F5344CB8AC3E}">
        <p14:creationId xmlns:p14="http://schemas.microsoft.com/office/powerpoint/2010/main" val="4263261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PERDIDO EU ESTAVA NAS TREVAS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08A5D1C-8A4A-459D-9747-9690227361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Jamais, na jornada, </a:t>
            </a:r>
          </a:p>
          <a:p>
            <a:r>
              <a:rPr lang="pt-BR" dirty="0"/>
              <a:t>verei algum perigo, </a:t>
            </a:r>
          </a:p>
          <a:p>
            <a:r>
              <a:rPr lang="pt-BR" dirty="0"/>
              <a:t>E ao Céu eu chegarei, </a:t>
            </a:r>
          </a:p>
          <a:p>
            <a:r>
              <a:rPr lang="pt-BR" dirty="0"/>
              <a:t>e a paz hei de ter. </a:t>
            </a:r>
          </a:p>
        </p:txBody>
      </p:sp>
    </p:spTree>
    <p:extLst>
      <p:ext uri="{BB962C8B-B14F-4D97-AF65-F5344CB8AC3E}">
        <p14:creationId xmlns:p14="http://schemas.microsoft.com/office/powerpoint/2010/main" val="4187792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95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PERDIDO EU ESTAVA NAS TREVAS</vt:lpstr>
      <vt:lpstr>PERDIDO EU ESTAVA NAS TREVAS</vt:lpstr>
      <vt:lpstr>PERDIDO EU ESTAVA NAS TREVAS</vt:lpstr>
      <vt:lpstr>PERDIDO EU ESTAVA NAS TREVAS</vt:lpstr>
      <vt:lpstr>PERDIDO EU ESTAVA NAS TREVAS</vt:lpstr>
      <vt:lpstr>PERDIDO EU ESTAVA NAS TREVAS</vt:lpstr>
      <vt:lpstr>PERDIDO EU ESTAVA NAS TREVAS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2019-06-12T22:57:05Z</dcterms:modified>
</cp:coreProperties>
</file>

<file path=docProps/thumbnail.jpeg>
</file>